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0" r:id="rId3"/>
    <p:sldId id="257" r:id="rId4"/>
    <p:sldId id="261" r:id="rId5"/>
    <p:sldId id="258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08"/>
    <p:restoredTop sz="94694"/>
  </p:normalViewPr>
  <p:slideViewPr>
    <p:cSldViewPr snapToGrid="0" snapToObjects="1">
      <p:cViewPr varScale="1">
        <p:scale>
          <a:sx n="124" d="100"/>
          <a:sy n="124" d="100"/>
        </p:scale>
        <p:origin x="9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10/8/19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AF6ED-6F9A-5540-AB85-D4038995D7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Consistent Estimation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FDFDE0-7310-E143-8B21-FF58185C68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6"/>
            <a:ext cx="10572000" cy="869433"/>
          </a:xfrm>
        </p:spPr>
        <p:txBody>
          <a:bodyPr>
            <a:normAutofit/>
          </a:bodyPr>
          <a:lstStyle/>
          <a:p>
            <a:r>
              <a:rPr lang="en-US" dirty="0"/>
              <a:t>Michael Pilosov</a:t>
            </a:r>
          </a:p>
          <a:p>
            <a:r>
              <a:rPr lang="en-US" dirty="0"/>
              <a:t>Solution Architect, Slalom Build | Data &amp; Analytics: Machine Learning</a:t>
            </a:r>
          </a:p>
        </p:txBody>
      </p:sp>
    </p:spTree>
    <p:extLst>
      <p:ext uri="{BB962C8B-B14F-4D97-AF65-F5344CB8AC3E}">
        <p14:creationId xmlns:p14="http://schemas.microsoft.com/office/powerpoint/2010/main" val="1086036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AB225-57B8-3B47-8C92-4B8AC3954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D6F4A-DDE6-4948-AEB5-EF1C17EBC4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</a:t>
            </a:r>
            <a:r>
              <a:rPr lang="en-US" i="1" dirty="0"/>
              <a:t>needs</a:t>
            </a:r>
            <a:r>
              <a:rPr lang="en-US" dirty="0"/>
              <a:t> to happen to achieve a goal?</a:t>
            </a:r>
          </a:p>
          <a:p>
            <a:pPr lvl="1"/>
            <a:r>
              <a:rPr lang="en-US" i="1" dirty="0"/>
              <a:t>How do I stay on budget?</a:t>
            </a:r>
          </a:p>
          <a:p>
            <a:pPr lvl="1"/>
            <a:r>
              <a:rPr lang="en-US" i="1" dirty="0"/>
              <a:t>How do I allocate my time?</a:t>
            </a:r>
          </a:p>
          <a:p>
            <a:r>
              <a:rPr lang="en-US" dirty="0"/>
              <a:t>How can I make sense of all the possible answers?</a:t>
            </a:r>
          </a:p>
          <a:p>
            <a:pPr lvl="1"/>
            <a:r>
              <a:rPr lang="en-US" dirty="0"/>
              <a:t>Infinitely many solutions</a:t>
            </a:r>
          </a:p>
          <a:p>
            <a:pPr lvl="1"/>
            <a:r>
              <a:rPr lang="en-US" dirty="0"/>
              <a:t>Identify what is valuable</a:t>
            </a:r>
          </a:p>
        </p:txBody>
      </p:sp>
    </p:spTree>
    <p:extLst>
      <p:ext uri="{BB962C8B-B14F-4D97-AF65-F5344CB8AC3E}">
        <p14:creationId xmlns:p14="http://schemas.microsoft.com/office/powerpoint/2010/main" val="430307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93099-F6E6-0745-B078-5DDE478A5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415B46-CD19-1F44-9302-C07944CE30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Client-server architecture</a:t>
            </a:r>
          </a:p>
          <a:p>
            <a:pPr lvl="1"/>
            <a:r>
              <a:rPr lang="en-US" dirty="0"/>
              <a:t>CSV/JSON format</a:t>
            </a:r>
          </a:p>
          <a:p>
            <a:pPr lvl="1"/>
            <a:r>
              <a:rPr lang="en-US" dirty="0"/>
              <a:t>AWS </a:t>
            </a:r>
            <a:r>
              <a:rPr lang="en-US" dirty="0" err="1"/>
              <a:t>Sagemaker</a:t>
            </a:r>
            <a:r>
              <a:rPr lang="en-US" dirty="0"/>
              <a:t>/Lambda</a:t>
            </a:r>
          </a:p>
          <a:p>
            <a:pPr lvl="1"/>
            <a:endParaRPr lang="en-US" dirty="0"/>
          </a:p>
          <a:p>
            <a:r>
              <a:rPr lang="en-US" dirty="0"/>
              <a:t>Real challenge: user experience</a:t>
            </a:r>
          </a:p>
        </p:txBody>
      </p:sp>
    </p:spTree>
    <p:extLst>
      <p:ext uri="{BB962C8B-B14F-4D97-AF65-F5344CB8AC3E}">
        <p14:creationId xmlns:p14="http://schemas.microsoft.com/office/powerpoint/2010/main" val="3136803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D42D5-081D-F741-8F84-9AC1625E2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4CFA5A-BFAA-7A4D-8884-70DAC17269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030" b="-261"/>
          <a:stretch/>
        </p:blipFill>
        <p:spPr>
          <a:xfrm>
            <a:off x="7339679" y="2850976"/>
            <a:ext cx="2638417" cy="15369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757F09-650C-044B-9E27-A0FF47B68F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041"/>
          <a:stretch/>
        </p:blipFill>
        <p:spPr>
          <a:xfrm>
            <a:off x="4990179" y="5479684"/>
            <a:ext cx="2349500" cy="5565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104121-2278-6F47-BB31-57BB6C4F7645}"/>
              </a:ext>
            </a:extLst>
          </p:cNvPr>
          <p:cNvSpPr txBox="1"/>
          <p:nvPr/>
        </p:nvSpPr>
        <p:spPr>
          <a:xfrm>
            <a:off x="5538796" y="4645420"/>
            <a:ext cx="1252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Optionals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1CD4C62-2C5B-8543-94BA-7CACADB380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0772"/>
          <a:stretch/>
        </p:blipFill>
        <p:spPr>
          <a:xfrm>
            <a:off x="2351762" y="2860228"/>
            <a:ext cx="2638417" cy="1176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983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D42D5-081D-F741-8F84-9AC1625E2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D81B1-A023-334B-82EB-916405C3B5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631" y="3195660"/>
            <a:ext cx="4667688" cy="1700148"/>
          </a:xfrm>
        </p:spPr>
        <p:txBody>
          <a:bodyPr/>
          <a:lstStyle/>
          <a:p>
            <a:r>
              <a:rPr lang="en-US" dirty="0"/>
              <a:t>Dashboard</a:t>
            </a:r>
          </a:p>
          <a:p>
            <a:pPr lvl="1"/>
            <a:r>
              <a:rPr lang="en-US" dirty="0"/>
              <a:t>Panel with list, click to edit item</a:t>
            </a:r>
          </a:p>
          <a:p>
            <a:pPr lvl="1"/>
            <a:r>
              <a:rPr lang="en-US" dirty="0"/>
              <a:t>Add/Remove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2C3518D-AB0D-BB41-BF14-1FEBE1CB1347}"/>
              </a:ext>
            </a:extLst>
          </p:cNvPr>
          <p:cNvSpPr txBox="1">
            <a:spLocks/>
          </p:cNvSpPr>
          <p:nvPr/>
        </p:nvSpPr>
        <p:spPr>
          <a:xfrm>
            <a:off x="6633681" y="3190468"/>
            <a:ext cx="4667688" cy="1700148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Question &amp; Answer</a:t>
            </a:r>
          </a:p>
          <a:p>
            <a:pPr lvl="1"/>
            <a:r>
              <a:rPr lang="en-US" dirty="0"/>
              <a:t>Series of min/max questions</a:t>
            </a:r>
          </a:p>
          <a:p>
            <a:pPr lvl="1"/>
            <a:r>
              <a:rPr lang="en-US" dirty="0"/>
              <a:t>Prompt to “add another?”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Font typeface="Wingdings 2" charset="2"/>
              <a:buNone/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D67E691-7AC0-A74B-89E1-E529520E0749}"/>
              </a:ext>
            </a:extLst>
          </p:cNvPr>
          <p:cNvSpPr txBox="1"/>
          <p:nvPr/>
        </p:nvSpPr>
        <p:spPr>
          <a:xfrm>
            <a:off x="3983882" y="5113867"/>
            <a:ext cx="42242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Challenge:</a:t>
            </a:r>
          </a:p>
          <a:p>
            <a:pPr algn="ctr"/>
            <a:endParaRPr lang="en-US" dirty="0"/>
          </a:p>
          <a:p>
            <a:pPr algn="ctr"/>
            <a:r>
              <a:rPr lang="en-US" sz="2400" i="1" dirty="0"/>
              <a:t>Defining Product-Market Fit</a:t>
            </a:r>
          </a:p>
        </p:txBody>
      </p:sp>
    </p:spTree>
    <p:extLst>
      <p:ext uri="{BB962C8B-B14F-4D97-AF65-F5344CB8AC3E}">
        <p14:creationId xmlns:p14="http://schemas.microsoft.com/office/powerpoint/2010/main" val="1218105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76C7D-FFA7-9442-A860-13F7742BF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Processing &amp;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BA13E-6075-0049-A18F-C7F085B02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 request to server, get result back</a:t>
            </a:r>
          </a:p>
          <a:p>
            <a:r>
              <a:rPr lang="en-US" dirty="0"/>
              <a:t>Visualize result with (D3.js) web application</a:t>
            </a:r>
          </a:p>
          <a:p>
            <a:r>
              <a:rPr lang="en-US" dirty="0"/>
              <a:t>Allow export</a:t>
            </a:r>
          </a:p>
          <a:p>
            <a:pPr lvl="1"/>
            <a:r>
              <a:rPr lang="en-US" dirty="0"/>
              <a:t>Alternatively: user profiles, saved budgets, etc.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ADD245-D543-D742-8A87-E11B1D801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454"/>
          <a:stretch/>
        </p:blipFill>
        <p:spPr>
          <a:xfrm>
            <a:off x="7075857" y="2754102"/>
            <a:ext cx="4531873" cy="13726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574DB9-DB0E-4149-9430-0B383DD50C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3366"/>
          <a:stretch/>
        </p:blipFill>
        <p:spPr>
          <a:xfrm>
            <a:off x="1104289" y="5080292"/>
            <a:ext cx="4900054" cy="15570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40FE32-028D-5742-877F-E1FAA4655B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8235"/>
          <a:stretch/>
        </p:blipFill>
        <p:spPr>
          <a:xfrm>
            <a:off x="6707676" y="4658600"/>
            <a:ext cx="4900054" cy="197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446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4CD90-B918-EB40-AF57-DD1F5F21A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A54BD-3D42-F949-A2FF-D7018AA12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Work on visualization web application</a:t>
            </a:r>
          </a:p>
          <a:p>
            <a:pPr lvl="1"/>
            <a:r>
              <a:rPr lang="en-US" dirty="0"/>
              <a:t>Big potential for abstraction, re-use</a:t>
            </a:r>
          </a:p>
          <a:p>
            <a:pPr lvl="1"/>
            <a:r>
              <a:rPr lang="en-US" dirty="0"/>
              <a:t>General framework: high-dimensional data viz</a:t>
            </a:r>
          </a:p>
          <a:p>
            <a:r>
              <a:rPr lang="en-US" dirty="0"/>
              <a:t>Deploy model to AWS</a:t>
            </a:r>
          </a:p>
          <a:p>
            <a:r>
              <a:rPr lang="en-US" dirty="0"/>
              <a:t>Create UI/UX experience</a:t>
            </a:r>
          </a:p>
          <a:p>
            <a:pPr lvl="1"/>
            <a:r>
              <a:rPr lang="en-US" dirty="0"/>
              <a:t>Enable interactive data-entry for the model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mathematicalmichael</a:t>
            </a:r>
            <a:r>
              <a:rPr lang="en-US" dirty="0"/>
              <a:t>/dci-demo</a:t>
            </a:r>
          </a:p>
        </p:txBody>
      </p:sp>
    </p:spTree>
    <p:extLst>
      <p:ext uri="{BB962C8B-B14F-4D97-AF65-F5344CB8AC3E}">
        <p14:creationId xmlns:p14="http://schemas.microsoft.com/office/powerpoint/2010/main" val="35839678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1253</TotalTime>
  <Words>184</Words>
  <Application>Microsoft Macintosh PowerPoint</Application>
  <PresentationFormat>Widescreen</PresentationFormat>
  <Paragraphs>43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Century Gothic</vt:lpstr>
      <vt:lpstr>Wingdings 2</vt:lpstr>
      <vt:lpstr>Quotable</vt:lpstr>
      <vt:lpstr>Consistent Estimation</vt:lpstr>
      <vt:lpstr>Overview</vt:lpstr>
      <vt:lpstr>Architecture</vt:lpstr>
      <vt:lpstr>Schema</vt:lpstr>
      <vt:lpstr>Proposed Interfaces</vt:lpstr>
      <vt:lpstr>Processing &amp; Results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Pilosov</dc:creator>
  <cp:lastModifiedBy>Michael Pilosov</cp:lastModifiedBy>
  <cp:revision>10</cp:revision>
  <dcterms:created xsi:type="dcterms:W3CDTF">2019-10-08T19:41:53Z</dcterms:created>
  <dcterms:modified xsi:type="dcterms:W3CDTF">2019-10-09T16:34:53Z</dcterms:modified>
</cp:coreProperties>
</file>

<file path=docProps/thumbnail.jpeg>
</file>